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avokutni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jeni pravokutni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28" name="Rezervirano mjesto datum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Rezervirano mjesto broja slajda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avokutni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avokutni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8" name="Rezervirano mjesto sadržaja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utni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jeni pravokutni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Pravokutni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Pravokutni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ravokutni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zervirano mjesto sadržaja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1" name="Rezervirano mjesto sadržaja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Rezervirano mjesto sadržaja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3" name="Rezervirano mjesto sadržaja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avokutni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jeni pravokutni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Rezervirano mjesto sadržaja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Pravokutni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utni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ravokutni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r-HR" smtClean="0"/>
              <a:t>Pritisnite ikonu za dodavanje slike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utni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jeni pravokutni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zervirano mjesto naslova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13" name="Rezervirano mjesto teksta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75E8B53-B877-4A7C-8776-B1E90F4E6B59}" type="datetimeFigureOut">
              <a:rPr lang="sr-Latn-CS" smtClean="0"/>
              <a:t>3.5.2010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B0B443A-02F3-43E8-B0E7-CC75F52C72E9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r.wikipedia.org/wiki/Hrvatska" TargetMode="External"/><Relationship Id="rId2" Type="http://schemas.openxmlformats.org/officeDocument/2006/relationships/hyperlink" Target="http://www.hr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roatia.hr/Hrvatski/Home/Naslovna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4282" y="5000636"/>
            <a:ext cx="6400800" cy="1600200"/>
          </a:xfrm>
        </p:spPr>
        <p:txBody>
          <a:bodyPr anchor="b"/>
          <a:lstStyle/>
          <a:p>
            <a:pPr algn="l"/>
            <a:r>
              <a:rPr lang="hr-HR" dirty="0" smtClean="0"/>
              <a:t>Maja Jurić-Babaja,</a:t>
            </a:r>
            <a:r>
              <a:rPr lang="hr-HR" dirty="0" err="1" smtClean="0"/>
              <a:t>prof</a:t>
            </a:r>
            <a:r>
              <a:rPr lang="hr-HR" dirty="0" smtClean="0"/>
              <a:t>.</a:t>
            </a:r>
          </a:p>
          <a:p>
            <a:pPr algn="l"/>
            <a:r>
              <a:rPr lang="hr-HR" dirty="0" smtClean="0"/>
              <a:t>OŠ Vladimir Nazor, Čepin</a:t>
            </a:r>
            <a:endParaRPr lang="hr-HR" dirty="0"/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hr-HR" sz="9600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Hrvatska </a:t>
            </a:r>
            <a:endParaRPr lang="hr-HR" sz="9600" b="1" dirty="0">
              <a:ln w="31550" cmpd="sng">
                <a:solidFill>
                  <a:sysClr val="windowText" lastClr="000000"/>
                </a:soli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429000"/>
            <a:ext cx="4360418" cy="263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hr-HR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Himna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4157666" cy="5195910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“Lijepa naša domovino”</a:t>
            </a:r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>Tekst: Antun Mihanović</a:t>
            </a:r>
          </a:p>
          <a:p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>Uglazbio Josip Runjanin</a:t>
            </a:r>
            <a:endParaRPr lang="hr-H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1500166" y="1857364"/>
            <a:ext cx="2857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Lijepa naša domovino,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Oj junačka zemljo mila,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Stare slave djedovino,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da bi vazda sretna bila!</a:t>
            </a:r>
          </a:p>
          <a:p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Mila, kano si nam slavna,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Mila si nam ti jedina.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Mila, kuda si nam ravna,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Mila, kuda si planina!</a:t>
            </a:r>
          </a:p>
          <a:p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Teci Dravo, Savo teci,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Nit' ti Dunav silu gubi,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Sinje more svijetu reci,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Da svoj narod Hrvat ljubi.</a:t>
            </a:r>
          </a:p>
          <a:p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Dok mu njive sunce grije,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Dok mu hrašće bura vije,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Dok mu mrtve grobak krije,</a:t>
            </a:r>
            <a:br>
              <a:rPr lang="hr-HR" sz="1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1400" i="1" dirty="0" smtClean="0">
                <a:latin typeface="Times New Roman" pitchFamily="18" charset="0"/>
                <a:cs typeface="Times New Roman" pitchFamily="18" charset="0"/>
              </a:rPr>
              <a:t>Dok mu živo srce bije!</a:t>
            </a:r>
            <a:endParaRPr lang="hr-HR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niOkvir 4"/>
          <p:cNvSpPr txBox="1"/>
          <p:nvPr/>
        </p:nvSpPr>
        <p:spPr>
          <a:xfrm>
            <a:off x="5929322" y="2571744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Poslušajte himnu:</a:t>
            </a:r>
          </a:p>
          <a:p>
            <a:r>
              <a:rPr lang="hr-HR" dirty="0" smtClean="0"/>
              <a:t>Lijepa naša domovino</a:t>
            </a:r>
            <a:endParaRPr lang="hr-H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hr-HR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Grb i zastava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3116"/>
            <a:ext cx="42862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214554"/>
            <a:ext cx="20955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hr-HR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Geografski položaj:</a:t>
            </a:r>
            <a:endParaRPr lang="hr-HR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357158" y="1447800"/>
            <a:ext cx="3786214" cy="4572000"/>
          </a:xfrm>
        </p:spPr>
        <p:txBody>
          <a:bodyPr>
            <a:normAutofit fontScale="92500" lnSpcReduction="10000"/>
          </a:bodyPr>
          <a:lstStyle/>
          <a:p>
            <a:r>
              <a:rPr lang="vi-VN" dirty="0" smtClean="0"/>
              <a:t>smještena </a:t>
            </a:r>
            <a:r>
              <a:rPr lang="vi-VN" dirty="0" smtClean="0"/>
              <a:t>na prijelazu iz Srednje u Jugoistočnu Europu. </a:t>
            </a:r>
            <a:endParaRPr lang="hr-HR" dirty="0" smtClean="0"/>
          </a:p>
          <a:p>
            <a:pPr>
              <a:buNone/>
            </a:pPr>
            <a:r>
              <a:rPr lang="hr-HR" b="1" u="sng" dirty="0" smtClean="0">
                <a:solidFill>
                  <a:srgbClr val="FF0000"/>
                </a:solidFill>
              </a:rPr>
              <a:t>Granice:</a:t>
            </a:r>
          </a:p>
          <a:p>
            <a:r>
              <a:rPr lang="vi-VN" dirty="0" smtClean="0"/>
              <a:t>na </a:t>
            </a:r>
            <a:r>
              <a:rPr lang="vi-VN" dirty="0" smtClean="0"/>
              <a:t>sjeveru sa Slovenijom i </a:t>
            </a:r>
            <a:r>
              <a:rPr lang="vi-VN" dirty="0" smtClean="0"/>
              <a:t>Mađarskom</a:t>
            </a:r>
            <a:endParaRPr lang="hr-HR" dirty="0" smtClean="0"/>
          </a:p>
          <a:p>
            <a:r>
              <a:rPr lang="vi-VN" dirty="0" smtClean="0"/>
              <a:t>na </a:t>
            </a:r>
            <a:r>
              <a:rPr lang="vi-VN" dirty="0" smtClean="0"/>
              <a:t>istoku sa Srbijom, </a:t>
            </a:r>
            <a:endParaRPr lang="hr-HR" dirty="0" smtClean="0"/>
          </a:p>
          <a:p>
            <a:r>
              <a:rPr lang="vi-VN" dirty="0" smtClean="0"/>
              <a:t>na </a:t>
            </a:r>
            <a:r>
              <a:rPr lang="vi-VN" dirty="0" smtClean="0"/>
              <a:t>jugu i istoku s Bosnom i Hercegovinom i Crnom Gorom. </a:t>
            </a:r>
            <a:endParaRPr lang="hr-HR" dirty="0" smtClean="0"/>
          </a:p>
          <a:p>
            <a:r>
              <a:rPr lang="vi-VN" dirty="0" smtClean="0"/>
              <a:t>S </a:t>
            </a:r>
            <a:r>
              <a:rPr lang="vi-VN" dirty="0" smtClean="0"/>
              <a:t>Italijom ima morsku granicu. </a:t>
            </a: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736"/>
            <a:ext cx="4810133" cy="4354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Ljepote Hrvatske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Kraj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smtClean="0"/>
              <a:t>Više o Hrvatskoj možete saznati na:</a:t>
            </a:r>
          </a:p>
          <a:p>
            <a:r>
              <a:rPr lang="hr-HR" dirty="0" err="1" smtClean="0">
                <a:hlinkClick r:id="rId2"/>
              </a:rPr>
              <a:t>www.hr</a:t>
            </a:r>
            <a:r>
              <a:rPr lang="hr-HR" dirty="0" smtClean="0"/>
              <a:t> </a:t>
            </a:r>
          </a:p>
          <a:p>
            <a:r>
              <a:rPr lang="hr-HR" dirty="0" smtClean="0">
                <a:hlinkClick r:id="rId3"/>
              </a:rPr>
              <a:t>http://</a:t>
            </a:r>
            <a:r>
              <a:rPr lang="hr-HR" dirty="0" smtClean="0">
                <a:hlinkClick r:id="rId3"/>
              </a:rPr>
              <a:t>hr.wikipedia.org/</a:t>
            </a:r>
            <a:r>
              <a:rPr lang="hr-HR" dirty="0" err="1" smtClean="0">
                <a:hlinkClick r:id="rId3"/>
              </a:rPr>
              <a:t>wiki</a:t>
            </a:r>
            <a:r>
              <a:rPr lang="hr-HR" dirty="0" smtClean="0">
                <a:hlinkClick r:id="rId3"/>
              </a:rPr>
              <a:t>/Hrvatska</a:t>
            </a:r>
            <a:r>
              <a:rPr lang="hr-HR" dirty="0" smtClean="0"/>
              <a:t> </a:t>
            </a:r>
          </a:p>
          <a:p>
            <a:r>
              <a:rPr lang="hr-HR" dirty="0" smtClean="0">
                <a:hlinkClick r:id="rId4"/>
              </a:rPr>
              <a:t>http://</a:t>
            </a:r>
            <a:r>
              <a:rPr lang="hr-HR" dirty="0" smtClean="0">
                <a:hlinkClick r:id="rId4"/>
              </a:rPr>
              <a:t>www.croatia.hr/Hrvatski/Home/</a:t>
            </a:r>
            <a:r>
              <a:rPr lang="hr-HR" dirty="0" err="1" smtClean="0">
                <a:hlinkClick r:id="rId4"/>
              </a:rPr>
              <a:t>Naslovna.aspx</a:t>
            </a:r>
            <a:r>
              <a:rPr lang="hr-HR" dirty="0" smtClean="0"/>
              <a:t> </a:t>
            </a:r>
          </a:p>
          <a:p>
            <a:r>
              <a:rPr lang="hr-HR" dirty="0" smtClean="0"/>
              <a:t>…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pital">
  <a:themeElements>
    <a:clrScheme name="Prilagođeno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apital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pita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96</Words>
  <Application>Microsoft Office PowerPoint</Application>
  <PresentationFormat>Prikaz na zaslonu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7" baseType="lpstr">
      <vt:lpstr>Kapital</vt:lpstr>
      <vt:lpstr>Hrvatska </vt:lpstr>
      <vt:lpstr>Himna</vt:lpstr>
      <vt:lpstr>Grb i zastava</vt:lpstr>
      <vt:lpstr>Geografski položaj:</vt:lpstr>
      <vt:lpstr>Ljepote Hrvatske</vt:lpstr>
      <vt:lpstr>Kraj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Hrvatska</dc:title>
  <dc:creator>Majalaptop</dc:creator>
  <cp:lastModifiedBy>Majalaptop</cp:lastModifiedBy>
  <cp:revision>3</cp:revision>
  <dcterms:created xsi:type="dcterms:W3CDTF">2010-05-03T08:55:21Z</dcterms:created>
  <dcterms:modified xsi:type="dcterms:W3CDTF">2010-05-03T09:18:01Z</dcterms:modified>
</cp:coreProperties>
</file>